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6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845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522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5491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63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159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320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573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675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529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526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868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7C0BE-A49B-4B8B-8571-27D8A74B3A55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6170B-1AA0-46D3-AEEB-9BAC0B92E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0019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44520" y="351412"/>
            <a:ext cx="2920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mtClean="0"/>
              <a:t>https://colab.google  접속</a:t>
            </a:r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520" y="990599"/>
            <a:ext cx="9320214" cy="5346479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986090" y="4271963"/>
            <a:ext cx="946192" cy="50006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flipH="1">
            <a:off x="2038352" y="4521994"/>
            <a:ext cx="928688" cy="142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53298" y="4351615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</a:rPr>
              <a:t>클릭</a:t>
            </a:r>
            <a:endParaRPr lang="ko-KR" alt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4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90" y="595312"/>
            <a:ext cx="10700096" cy="5805488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357314" y="928687"/>
            <a:ext cx="500061" cy="34290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/>
          <p:nvPr/>
        </p:nvCxnSpPr>
        <p:spPr>
          <a:xfrm flipV="1">
            <a:off x="1857375" y="595312"/>
            <a:ext cx="871538" cy="4679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59867" y="225980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</a:rPr>
              <a:t>클릭</a:t>
            </a:r>
            <a:endParaRPr lang="ko-KR" altLang="en-US" b="1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72374" y="1604963"/>
            <a:ext cx="3128189" cy="39528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/>
          <p:nvPr/>
        </p:nvCxnSpPr>
        <p:spPr>
          <a:xfrm flipV="1">
            <a:off x="4471987" y="1802606"/>
            <a:ext cx="700860" cy="3631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72847" y="1617940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</a:rPr>
              <a:t>클릭</a:t>
            </a:r>
            <a:endParaRPr lang="ko-KR" alt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449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47637"/>
            <a:ext cx="8534400" cy="6562725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857375" y="3086098"/>
            <a:ext cx="1840706" cy="4714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2731291" y="3557588"/>
            <a:ext cx="28576" cy="6792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59829" y="4338998"/>
            <a:ext cx="93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</a:rPr>
              <a:t>클릭</a:t>
            </a:r>
            <a:endParaRPr lang="ko-KR" altLang="en-US" b="1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29622" y="3038235"/>
            <a:ext cx="308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</a:rPr>
              <a:t>클릭 후 해당 파일 불러오기</a:t>
            </a:r>
            <a:endParaRPr lang="ko-KR" altLang="en-US" b="1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338888" y="2921734"/>
            <a:ext cx="1147762" cy="6072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7486650" y="3225373"/>
            <a:ext cx="88582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308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Office PowerPoint</Application>
  <PresentationFormat>와이드스크린</PresentationFormat>
  <Paragraphs>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</cp:revision>
  <dcterms:created xsi:type="dcterms:W3CDTF">2023-10-25T09:01:07Z</dcterms:created>
  <dcterms:modified xsi:type="dcterms:W3CDTF">2023-10-25T09:08:21Z</dcterms:modified>
</cp:coreProperties>
</file>